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803600" cy="51123850"/>
  <p:notesSz cx="6888163" cy="10020300"/>
  <p:defaultTextStyle>
    <a:defPPr>
      <a:defRPr lang="zh-TW"/>
    </a:defPPr>
    <a:lvl1pPr marL="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1pPr>
    <a:lvl2pPr marL="228362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2pPr>
    <a:lvl3pPr marL="456724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3pPr>
    <a:lvl4pPr marL="685086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4pPr>
    <a:lvl5pPr marL="913449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5pPr>
    <a:lvl6pPr marL="1141811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6pPr>
    <a:lvl7pPr marL="1370173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7pPr>
    <a:lvl8pPr marL="1598535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8pPr>
    <a:lvl9pPr marL="1826898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2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01" autoAdjust="0"/>
    <p:restoredTop sz="94660"/>
  </p:normalViewPr>
  <p:slideViewPr>
    <p:cSldViewPr snapToGrid="0" snapToObjects="1">
      <p:cViewPr varScale="1">
        <p:scale>
          <a:sx n="11" d="100"/>
          <a:sy n="11" d="100"/>
        </p:scale>
        <p:origin x="3211" y="48"/>
      </p:cViewPr>
      <p:guideLst>
        <p:guide orient="horz" pos="1610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腸道營養醫學會 台灣靜脈暨" userId="4bfdc241143ff781" providerId="LiveId" clId="{A4484285-0DE7-48AD-A74B-E2827205673D}"/>
    <pc:docChg chg="custSel modSld">
      <pc:chgData name="腸道營養醫學會 台灣靜脈暨" userId="4bfdc241143ff781" providerId="LiveId" clId="{A4484285-0DE7-48AD-A74B-E2827205673D}" dt="2025-08-18T02:21:17.268" v="1" actId="478"/>
      <pc:docMkLst>
        <pc:docMk/>
      </pc:docMkLst>
      <pc:sldChg chg="delSp mod">
        <pc:chgData name="腸道營養醫學會 台灣靜脈暨" userId="4bfdc241143ff781" providerId="LiveId" clId="{A4484285-0DE7-48AD-A74B-E2827205673D}" dt="2025-08-18T02:21:17.268" v="1" actId="478"/>
        <pc:sldMkLst>
          <pc:docMk/>
          <pc:sldMk cId="147758135" sldId="256"/>
        </pc:sldMkLst>
        <pc:spChg chg="del">
          <ac:chgData name="腸道營養醫學會 台灣靜脈暨" userId="4bfdc241143ff781" providerId="LiveId" clId="{A4484285-0DE7-48AD-A74B-E2827205673D}" dt="2025-08-18T02:21:17.268" v="1" actId="478"/>
          <ac:spMkLst>
            <pc:docMk/>
            <pc:sldMk cId="147758135" sldId="256"/>
            <ac:spMk id="13" creationId="{00000000-0000-0000-0000-000000000000}"/>
          </ac:spMkLst>
        </pc:spChg>
        <pc:picChg chg="del">
          <ac:chgData name="腸道營養醫學會 台灣靜脈暨" userId="4bfdc241143ff781" providerId="LiveId" clId="{A4484285-0DE7-48AD-A74B-E2827205673D}" dt="2025-08-18T02:21:15.581" v="0" actId="478"/>
          <ac:picMkLst>
            <pc:docMk/>
            <pc:sldMk cId="147758135" sldId="256"/>
            <ac:picMk id="10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270" y="15881533"/>
            <a:ext cx="24483060" cy="10958492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320540" y="28970182"/>
            <a:ext cx="20162520" cy="130649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0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3225" y="15266150"/>
            <a:ext cx="20412551" cy="325168991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35568" y="15266150"/>
            <a:ext cx="60767595" cy="325168991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286" y="32851811"/>
            <a:ext cx="24483060" cy="10153765"/>
          </a:xfrm>
        </p:spPr>
        <p:txBody>
          <a:bodyPr anchor="t"/>
          <a:lstStyle>
            <a:lvl1pPr algn="l">
              <a:defRPr sz="200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286" y="21668473"/>
            <a:ext cx="24483060" cy="11183338"/>
          </a:xfrm>
        </p:spPr>
        <p:txBody>
          <a:bodyPr anchor="b"/>
          <a:lstStyle>
            <a:lvl1pPr marL="0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1pPr>
            <a:lvl2pPr marL="2283623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56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5086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 marL="913449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35570" y="88922363"/>
            <a:ext cx="40590072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605700" y="88922363"/>
            <a:ext cx="40590075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443699"/>
            <a:ext cx="12726592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180" y="16212887"/>
            <a:ext cx="12726592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830" y="11443699"/>
            <a:ext cx="12731591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830" y="16212887"/>
            <a:ext cx="12731591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2" y="2035487"/>
            <a:ext cx="9476186" cy="866265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407" y="2035490"/>
            <a:ext cx="16102013" cy="43632790"/>
          </a:xfrm>
        </p:spPr>
        <p:txBody>
          <a:bodyPr/>
          <a:lstStyle>
            <a:lvl1pPr>
              <a:defRPr sz="16000"/>
            </a:lvl1pPr>
            <a:lvl2pPr>
              <a:defRPr sz="14000"/>
            </a:lvl2pPr>
            <a:lvl3pPr>
              <a:defRPr sz="120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182" y="10698143"/>
            <a:ext cx="9476186" cy="34970137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707" y="35786695"/>
            <a:ext cx="17282160" cy="422482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707" y="4568011"/>
            <a:ext cx="17282160" cy="30674310"/>
          </a:xfrm>
        </p:spPr>
        <p:txBody>
          <a:bodyPr/>
          <a:lstStyle>
            <a:lvl1pPr marL="0" indent="0">
              <a:buNone/>
              <a:defRPr sz="16000"/>
            </a:lvl1pPr>
            <a:lvl2pPr marL="2283623" indent="0">
              <a:buNone/>
              <a:defRPr sz="14000"/>
            </a:lvl2pPr>
            <a:lvl3pPr marL="4567245" indent="0">
              <a:buNone/>
              <a:defRPr sz="12000"/>
            </a:lvl3pPr>
            <a:lvl4pPr marL="6850868" indent="0">
              <a:buNone/>
              <a:defRPr sz="10000"/>
            </a:lvl4pPr>
            <a:lvl5pPr marL="9134490" indent="0">
              <a:buNone/>
              <a:defRPr sz="10000"/>
            </a:lvl5pPr>
            <a:lvl6pPr marL="11418113" indent="0">
              <a:buNone/>
              <a:defRPr sz="10000"/>
            </a:lvl6pPr>
            <a:lvl7pPr marL="13701735" indent="0">
              <a:buNone/>
              <a:defRPr sz="10000"/>
            </a:lvl7pPr>
            <a:lvl8pPr marL="15985358" indent="0">
              <a:buNone/>
              <a:defRPr sz="10000"/>
            </a:lvl8pPr>
            <a:lvl9pPr marL="18268980" indent="0">
              <a:buNone/>
              <a:defRPr sz="10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707" y="40011517"/>
            <a:ext cx="17282160" cy="5999948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928902"/>
            <a:ext cx="25923240" cy="33739378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401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841230" y="47384239"/>
            <a:ext cx="91211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6425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83623" rtl="0" eaLnBrk="1" latinLnBrk="0" hangingPunct="1"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717" indent="-1712717" algn="l" defTabSz="2283623" rtl="0" eaLnBrk="1" latinLnBrk="0" hangingPunct="1">
        <a:spcBef>
          <a:spcPct val="20000"/>
        </a:spcBef>
        <a:buFont typeface="Arial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887" indent="-1427264" algn="l" defTabSz="2283623" rtl="0" eaLnBrk="1" latinLnBrk="0" hangingPunct="1">
        <a:spcBef>
          <a:spcPct val="20000"/>
        </a:spcBef>
        <a:buFont typeface="Arial"/>
        <a:buChar char="–"/>
        <a:defRPr sz="14000" kern="1200">
          <a:solidFill>
            <a:schemeClr val="tx1"/>
          </a:solidFill>
          <a:latin typeface="+mn-lt"/>
          <a:ea typeface="+mn-ea"/>
          <a:cs typeface="+mn-cs"/>
        </a:defRPr>
      </a:lvl2pPr>
      <a:lvl3pPr marL="5709056" indent="-1141811" algn="l" defTabSz="2283623" rtl="0" eaLnBrk="1" latinLnBrk="0" hangingPunct="1">
        <a:spcBef>
          <a:spcPct val="20000"/>
        </a:spcBef>
        <a:buFont typeface="Arial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92679" indent="-1141811" algn="l" defTabSz="2283623" rtl="0" eaLnBrk="1" latinLnBrk="0" hangingPunct="1">
        <a:spcBef>
          <a:spcPct val="20000"/>
        </a:spcBef>
        <a:buFont typeface="Arial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6302" indent="-1141811" algn="l" defTabSz="2283623" rtl="0" eaLnBrk="1" latinLnBrk="0" hangingPunct="1">
        <a:spcBef>
          <a:spcPct val="20000"/>
        </a:spcBef>
        <a:buFont typeface="Arial"/>
        <a:buChar char="»"/>
        <a:defRPr sz="10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9924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547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7169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10792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62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724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086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449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811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173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535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98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203200" y="2730952"/>
            <a:ext cx="283972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中文題目</a:t>
            </a:r>
            <a:r>
              <a:rPr lang="en-US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 不分段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中文作者姓名</a:t>
            </a:r>
            <a:r>
              <a:rPr lang="en-US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</a:t>
            </a:r>
            <a:r>
              <a:rPr lang="zh-TW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中文服務機關及單位</a:t>
            </a:r>
            <a:r>
              <a:rPr lang="en-US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  </a:t>
            </a:r>
            <a:endParaRPr lang="en-US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英文題目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不分段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英文作者姓名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 </a:t>
            </a:r>
            <a:endParaRPr lang="en-US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英文服務機關及單位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</a:t>
            </a:r>
            <a:endParaRPr lang="en-US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對齊方式置中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不分段  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</a:t>
            </a:r>
            <a:r>
              <a:rPr lang="zh-TW" altLang="en-US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右上角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332578" y="453705"/>
            <a:ext cx="3825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b="1" dirty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PO-</a:t>
            </a:r>
            <a:endParaRPr lang="zh-TW" altLang="en-US" sz="7200" b="1" dirty="0">
              <a:solidFill>
                <a:schemeClr val="bg1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408215" y="11377691"/>
            <a:ext cx="27987170" cy="39582473"/>
            <a:chOff x="359229" y="11288592"/>
            <a:chExt cx="27987170" cy="39582473"/>
          </a:xfrm>
        </p:grpSpPr>
        <p:sp>
          <p:nvSpPr>
            <p:cNvPr id="16" name="文字方塊 15"/>
            <p:cNvSpPr txBox="1"/>
            <p:nvPr/>
          </p:nvSpPr>
          <p:spPr>
            <a:xfrm>
              <a:off x="359229" y="11288592"/>
              <a:ext cx="14174918" cy="197900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8000" b="1" dirty="0"/>
                <a:t>Purpose</a:t>
              </a:r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en-US" altLang="zh-TW" sz="8000" dirty="0"/>
            </a:p>
            <a:p>
              <a:pPr algn="ctr"/>
              <a:endParaRPr lang="zh-TW" altLang="en-US" sz="8000" dirty="0"/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359229" y="31081032"/>
              <a:ext cx="14174918" cy="197900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8000" b="1" dirty="0"/>
                <a:t>Materials and Methods</a:t>
              </a:r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zh-TW" altLang="en-US" sz="8000" dirty="0"/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14534147" y="11288592"/>
              <a:ext cx="13812252" cy="197900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8000" b="1" dirty="0"/>
                <a:t>Results</a:t>
              </a:r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zh-TW" altLang="en-US" sz="8000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14534146" y="31081032"/>
              <a:ext cx="13812253" cy="197900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8000" b="1" dirty="0"/>
                <a:t>Conclusion</a:t>
              </a:r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b="1" dirty="0"/>
            </a:p>
            <a:p>
              <a:pPr algn="ctr"/>
              <a:endParaRPr lang="en-US" altLang="zh-TW" sz="8000" dirty="0"/>
            </a:p>
            <a:p>
              <a:pPr algn="ctr"/>
              <a:endParaRPr lang="zh-TW" altLang="en-US" sz="8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7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199</Words>
  <Application>Microsoft Office PowerPoint</Application>
  <PresentationFormat>自訂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腸道營養醫學會 台灣靜脈暨</cp:lastModifiedBy>
  <cp:revision>37</cp:revision>
  <cp:lastPrinted>2017-01-04T04:39:03Z</cp:lastPrinted>
  <dcterms:created xsi:type="dcterms:W3CDTF">2016-08-18T10:41:02Z</dcterms:created>
  <dcterms:modified xsi:type="dcterms:W3CDTF">2025-08-18T02:21:19Z</dcterms:modified>
</cp:coreProperties>
</file>